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56" r:id="rId6"/>
    <p:sldId id="263" r:id="rId7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7C5"/>
    <a:srgbClr val="245590"/>
    <a:srgbClr val="D295E3"/>
    <a:srgbClr val="FAF4FA"/>
    <a:srgbClr val="99FFCC"/>
    <a:srgbClr val="C288D4"/>
    <a:srgbClr val="F3E1F2"/>
    <a:srgbClr val="00C5C0"/>
    <a:srgbClr val="009999"/>
    <a:srgbClr val="ECFA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4660"/>
  </p:normalViewPr>
  <p:slideViewPr>
    <p:cSldViewPr>
      <p:cViewPr varScale="1">
        <p:scale>
          <a:sx n="49" d="100"/>
          <a:sy n="49" d="100"/>
        </p:scale>
        <p:origin x="-199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824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745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504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696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26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500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73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620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699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36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712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BC53-908F-4A1B-81AA-76C2142C09E8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B0B9-A7C3-4D47-9810-0461A78013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13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3.jpe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42.jpeg"/><Relationship Id="rId16" Type="http://schemas.openxmlformats.org/officeDocument/2006/relationships/image" Target="../media/image56.jpe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908720" y="7164288"/>
            <a:ext cx="4989090" cy="1008112"/>
          </a:xfrm>
          <a:prstGeom prst="rect">
            <a:avLst/>
          </a:prstGeom>
          <a:noFill/>
          <a:ln w="28575" algn="ctr">
            <a:solidFill>
              <a:srgbClr val="9D277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="1" dirty="0" smtClean="0">
                <a:solidFill>
                  <a:srgbClr val="9D27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Eco Soul Nail Collection</a:t>
            </a:r>
            <a:endParaRPr lang="en-US" altLang="ko-KR" sz="2400" b="1" dirty="0">
              <a:solidFill>
                <a:srgbClr val="9D27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046747"/>
              </p:ext>
            </p:extLst>
          </p:nvPr>
        </p:nvGraphicFramePr>
        <p:xfrm>
          <a:off x="332656" y="2591272"/>
          <a:ext cx="6235089" cy="637321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96144"/>
                <a:gridCol w="4938945"/>
              </a:tblGrid>
              <a:tr h="5376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Product Name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+mj-ea"/>
                        <a:buNone/>
                      </a:pPr>
                      <a:r>
                        <a:rPr lang="en-US" altLang="ko-KR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Eco Soul Nail Collection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>
                        <a:alpha val="64706"/>
                      </a:srgbClr>
                    </a:solidFill>
                  </a:tcPr>
                </a:tc>
              </a:tr>
              <a:tr h="974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Concept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altLang="ko-KR" sz="1000" b="1" baseline="0" dirty="0" smtClean="0">
                          <a:solidFill>
                            <a:srgbClr val="D295E3"/>
                          </a:solidFill>
                          <a:latin typeface="Arial" pitchFamily="34" charset="0"/>
                          <a:cs typeface="Arial" pitchFamily="34" charset="0"/>
                        </a:rPr>
                        <a:t>“High-pigmented</a:t>
                      </a:r>
                      <a:r>
                        <a:rPr lang="en-US" altLang="ko-KR" sz="1000" b="1" baseline="0" dirty="0" smtClean="0">
                          <a:solidFill>
                            <a:srgbClr val="D295E3"/>
                          </a:solidFill>
                          <a:latin typeface="Arial" pitchFamily="34" charset="0"/>
                          <a:cs typeface="Arial" pitchFamily="34" charset="0"/>
                        </a:rPr>
                        <a:t>, High-shine, Long-lasting Premium Real  Eco </a:t>
                      </a:r>
                      <a:r>
                        <a:rPr lang="en-US" altLang="ko-KR" sz="1000" b="1" baseline="0" dirty="0" smtClean="0">
                          <a:solidFill>
                            <a:srgbClr val="D295E3"/>
                          </a:solidFill>
                          <a:latin typeface="Arial" pitchFamily="34" charset="0"/>
                          <a:cs typeface="Arial" pitchFamily="34" charset="0"/>
                        </a:rPr>
                        <a:t>Nail”</a:t>
                      </a:r>
                      <a:endParaRPr lang="en-US" altLang="ko-KR" sz="1000" b="1" baseline="0" dirty="0" smtClean="0">
                        <a:solidFill>
                          <a:srgbClr val="D295E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Various colors and texture selection such as outstanding glitter  and  hologram,.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Treatment-enriched. 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Features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buFont typeface="+mj-lt"/>
                        <a:buAutoNum type="arabicParenR"/>
                      </a:pPr>
                      <a:endParaRPr lang="en-US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A"/>
                    </a:solidFill>
                  </a:tcPr>
                </a:tc>
              </a:tr>
              <a:tr h="1764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Fragrance </a:t>
                      </a:r>
                      <a:endParaRPr lang="ko-KR" altLang="en-US" sz="1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[Herb Note] </a:t>
                      </a: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Fresh herb scent is used to disguise the unpleasant scent of general nail polishes. </a:t>
                      </a:r>
                      <a:endParaRPr lang="en-US" altLang="ko-KR" sz="1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Profile of Eco Soul Nail polishes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7552" y="2267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5" t="15396" r="14366" b="7275"/>
          <a:stretch/>
        </p:blipFill>
        <p:spPr>
          <a:xfrm>
            <a:off x="5373216" y="6084168"/>
            <a:ext cx="1045692" cy="72008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216" y="4572000"/>
            <a:ext cx="1008112" cy="69689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216" y="5364088"/>
            <a:ext cx="1070232" cy="6480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83568"/>
            <a:ext cx="3312368" cy="17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700808" y="4211960"/>
            <a:ext cx="3529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Offers Gel-nail-like, high-shine.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Contains conditioning ingredients; 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Black bean for extra nourishment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Blueberry extract for vitamin supply</a:t>
            </a:r>
          </a:p>
          <a:p>
            <a:pPr marL="628650" lvl="1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Swiss Alpine Herb Complex and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Ceramide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keep nail hydrated. 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Mild formulation (Free of 4 additives,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Paraben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Toluene, 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xylene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DBP)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Nature-inspired Colors : inspired by vivid colors of nature, Eco Soul Nail Collection presents the concept of Real Eco. 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Easy-to-use  flat, triangular shape brush. 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824" y="7812361"/>
            <a:ext cx="785387" cy="115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136" y="7668344"/>
            <a:ext cx="833571" cy="122413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920" y="7812360"/>
            <a:ext cx="914462" cy="113178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024" y="7812360"/>
            <a:ext cx="898479" cy="11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15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6632" y="798037"/>
            <a:ext cx="3168352" cy="360040"/>
          </a:xfrm>
          <a:prstGeom prst="rect">
            <a:avLst/>
          </a:prstGeom>
          <a:noFill/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C197C5"/>
                </a:solidFill>
                <a:latin typeface="Arial Black" pitchFamily="34" charset="0"/>
                <a:cs typeface="Arial" pitchFamily="34" charset="0"/>
              </a:rPr>
              <a:t>Nail Colors  [Total 50 SKU]</a:t>
            </a:r>
            <a:endParaRPr lang="ko-KR" altLang="en-US" sz="1100" b="1" dirty="0">
              <a:solidFill>
                <a:srgbClr val="C197C5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552492"/>
              </p:ext>
            </p:extLst>
          </p:nvPr>
        </p:nvGraphicFramePr>
        <p:xfrm>
          <a:off x="123490" y="1331641"/>
          <a:ext cx="6545870" cy="2160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541"/>
                <a:gridCol w="596481"/>
                <a:gridCol w="511270"/>
                <a:gridCol w="852116"/>
                <a:gridCol w="766904"/>
                <a:gridCol w="2641558"/>
              </a:tblGrid>
              <a:tr h="4084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SKU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Price 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(won)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Concept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Jelly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3,000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Vivid color with dense and thick coat like gel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nails.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LED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3,000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Strong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, neon color that glows under the dark or LED light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Glitter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3,500</a:t>
                      </a: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Eye-catching, luxurious textured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glittery nail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Prism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3,500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Microglitter lacquer with ultra shine finish gives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ail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glass-like effect.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22" b="5992"/>
          <a:stretch/>
        </p:blipFill>
        <p:spPr>
          <a:xfrm>
            <a:off x="3501008" y="2339752"/>
            <a:ext cx="266434" cy="6480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6632" y="3635896"/>
            <a:ext cx="3168352" cy="432047"/>
          </a:xfrm>
          <a:prstGeom prst="rect">
            <a:avLst/>
          </a:prstGeom>
          <a:noFill/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100" b="1" dirty="0" smtClean="0">
                <a:solidFill>
                  <a:srgbClr val="C197C5"/>
                </a:solidFill>
                <a:latin typeface="Arial Black" pitchFamily="34" charset="0"/>
                <a:cs typeface="Arial" pitchFamily="34" charset="0"/>
              </a:rPr>
              <a:t>Nail Remover &amp; Nail Care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933344"/>
              </p:ext>
            </p:extLst>
          </p:nvPr>
        </p:nvGraphicFramePr>
        <p:xfrm>
          <a:off x="116632" y="4211961"/>
          <a:ext cx="6552728" cy="4839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8775"/>
                <a:gridCol w="597106"/>
                <a:gridCol w="511805"/>
                <a:gridCol w="853008"/>
                <a:gridCol w="767708"/>
                <a:gridCol w="2644326"/>
              </a:tblGrid>
              <a:tr h="4320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SKU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Price 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(won)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Image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Concept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7C5"/>
                    </a:solidFill>
                  </a:tcPr>
                </a:tc>
              </a:tr>
              <a:tr h="8629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Mild Remover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5,000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High quality nail remover without drying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nails, not leaving whitish stains behind. </a:t>
                      </a:r>
                    </a:p>
                    <a:p>
                      <a:pPr algn="l" latinLnBrk="1"/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Nail is fresh, hydrated  after the  color removal.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Peel-off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Base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10ml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3,500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Easy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peel-off base for hard-to-remove glitter nail colors. Powerful lasting.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Quick Dry Multi Coat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Can be used as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a base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or top coat . Helps dry nails quickly.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Cuticle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Essential Oil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Treatment for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 the cuticles and the skin around nails.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Cuticle Softener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Soften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and ease the removal of cuticle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Matte Top Coat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Matte-finish top coat .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altLang="ko-KR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When used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as a base, it disguises discoloration of the nail while making the surface extra smooth.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Shine Pearl Top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Coat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Offers elegant shimmer and luster in translucent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layer.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Tone Changer Hardener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Nail hardener for weak and  discolored nails. </a:t>
                      </a:r>
                    </a:p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Offers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healthy &amp; naturally pinkish look.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710"/>
          <a:stretch/>
        </p:blipFill>
        <p:spPr>
          <a:xfrm>
            <a:off x="3521333" y="6876256"/>
            <a:ext cx="270270" cy="631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Composition 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62" t="30675" r="18342" b="33611"/>
          <a:stretch>
            <a:fillRect/>
          </a:stretch>
        </p:blipFill>
        <p:spPr bwMode="auto">
          <a:xfrm>
            <a:off x="3429000" y="4716016"/>
            <a:ext cx="427315" cy="8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22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732668"/>
              </p:ext>
            </p:extLst>
          </p:nvPr>
        </p:nvGraphicFramePr>
        <p:xfrm>
          <a:off x="147175" y="827584"/>
          <a:ext cx="6594193" cy="332318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77569"/>
                <a:gridCol w="720080"/>
                <a:gridCol w="936104"/>
                <a:gridCol w="720080"/>
                <a:gridCol w="1008112"/>
                <a:gridCol w="648072"/>
                <a:gridCol w="1008112"/>
                <a:gridCol w="576064"/>
              </a:tblGrid>
              <a:tr h="360040">
                <a:tc grid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JELLY 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197C5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0008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3E1F2">
                        <a:alpha val="85098"/>
                      </a:srgbClr>
                    </a:solidFill>
                  </a:tcPr>
                </a:tc>
              </a:tr>
              <a:tr h="3465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362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 01. Beige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07 Windy Purple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13 Real Orange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19 Emerald Blue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849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02. Choco Tart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08. Orchid Plum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14 Viva Red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20 Freely Blue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362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03 Blooming Pink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09 Dark Purple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15 Red Show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21 Deep Blue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362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04 Hot Pink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10 Coral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16 Dark Red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22 Cloud Gray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362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05 Deep Pink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11 Sunshine Yellow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17 Pure Green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23 Dark Black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3626"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06 Light Purple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12 Cute Orange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18 Forest Green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058313"/>
              </p:ext>
            </p:extLst>
          </p:nvPr>
        </p:nvGraphicFramePr>
        <p:xfrm>
          <a:off x="134382" y="4355976"/>
          <a:ext cx="1998474" cy="377214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70382"/>
                <a:gridCol w="628092"/>
              </a:tblGrid>
              <a:tr h="33864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LED 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97C5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34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 LED Pink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 LED Orange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03 LED Yellow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04 LED Green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05 LED Purple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06 LED Blue Sherbet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5722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07 LED Lemon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ade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 Soul Nail Collection  Color Charts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6890334"/>
              </p:ext>
            </p:extLst>
          </p:nvPr>
        </p:nvGraphicFramePr>
        <p:xfrm>
          <a:off x="2348880" y="4360813"/>
          <a:ext cx="2016224" cy="475253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82553"/>
                <a:gridCol w="633671"/>
              </a:tblGrid>
              <a:tr h="32049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GLITTER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97C5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Aurora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Twinkle Silver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03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Fancy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Gold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Perfect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Pink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 </a:t>
                      </a:r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Candy Pink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06  Pink Red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07 Soft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Purple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Cookie &amp; Cream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09  Cookie &amp; Strawberry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 Cookie &amp; Mint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1081536"/>
              </p:ext>
            </p:extLst>
          </p:nvPr>
        </p:nvGraphicFramePr>
        <p:xfrm>
          <a:off x="4725144" y="4356487"/>
          <a:ext cx="2016224" cy="475253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382553"/>
                <a:gridCol w="633671"/>
              </a:tblGrid>
              <a:tr h="32049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PRISM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197C5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Color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Prism Brown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02 Prism Beige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03 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Prism Green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04 Prism Silver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05 Prism Black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06 Prism Orange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07 Prism Red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08 Prism Purple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09 Prism Purple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10 Prism Blue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6" name="직사각형 65"/>
          <p:cNvSpPr/>
          <p:nvPr/>
        </p:nvSpPr>
        <p:spPr>
          <a:xfrm rot="5400000">
            <a:off x="1355609" y="1503143"/>
            <a:ext cx="258350" cy="576063"/>
          </a:xfrm>
          <a:prstGeom prst="rect">
            <a:avLst/>
          </a:prstGeom>
          <a:solidFill>
            <a:srgbClr val="DCB7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21" t="-1" r="3856" b="47969"/>
          <a:stretch/>
        </p:blipFill>
        <p:spPr>
          <a:xfrm>
            <a:off x="1592575" y="7726283"/>
            <a:ext cx="359677" cy="356882"/>
          </a:xfrm>
          <a:prstGeom prst="rect">
            <a:avLst/>
          </a:prstGeom>
        </p:spPr>
      </p:pic>
      <p:pic>
        <p:nvPicPr>
          <p:cNvPr id="86" name="그림 85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126" b="49071"/>
          <a:stretch/>
        </p:blipFill>
        <p:spPr>
          <a:xfrm>
            <a:off x="1556792" y="5148064"/>
            <a:ext cx="397529" cy="349324"/>
          </a:xfrm>
          <a:prstGeom prst="rect">
            <a:avLst/>
          </a:prstGeom>
        </p:spPr>
      </p:pic>
      <p:pic>
        <p:nvPicPr>
          <p:cNvPr id="87" name="그림 86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8" r="61802" b="49070"/>
          <a:stretch/>
        </p:blipFill>
        <p:spPr>
          <a:xfrm>
            <a:off x="1622705" y="5965103"/>
            <a:ext cx="361507" cy="349324"/>
          </a:xfrm>
          <a:prstGeom prst="rect">
            <a:avLst/>
          </a:prstGeom>
        </p:spPr>
      </p:pic>
      <p:pic>
        <p:nvPicPr>
          <p:cNvPr id="88" name="그림 87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95" t="6830" r="76403" b="44438"/>
          <a:stretch/>
        </p:blipFill>
        <p:spPr>
          <a:xfrm>
            <a:off x="1590808" y="5630854"/>
            <a:ext cx="404037" cy="334249"/>
          </a:xfrm>
          <a:prstGeom prst="rect">
            <a:avLst/>
          </a:prstGeom>
        </p:spPr>
      </p:pic>
      <p:pic>
        <p:nvPicPr>
          <p:cNvPr id="89" name="그림 88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20" t="-1" r="18224" b="50587"/>
          <a:stretch/>
        </p:blipFill>
        <p:spPr>
          <a:xfrm>
            <a:off x="1612801" y="7308304"/>
            <a:ext cx="371412" cy="338925"/>
          </a:xfrm>
          <a:prstGeom prst="rect">
            <a:avLst/>
          </a:prstGeom>
        </p:spPr>
      </p:pic>
      <p:pic>
        <p:nvPicPr>
          <p:cNvPr id="90" name="그림 89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30" t="10245" r="31883" b="52457"/>
          <a:stretch/>
        </p:blipFill>
        <p:spPr>
          <a:xfrm>
            <a:off x="1612800" y="6876256"/>
            <a:ext cx="408308" cy="255824"/>
          </a:xfrm>
          <a:prstGeom prst="rect">
            <a:avLst/>
          </a:prstGeom>
        </p:spPr>
      </p:pic>
      <p:pic>
        <p:nvPicPr>
          <p:cNvPr id="91" name="그림 90" descr="화면 캡처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07" t="6490" r="46780" b="48342"/>
          <a:stretch/>
        </p:blipFill>
        <p:spPr>
          <a:xfrm>
            <a:off x="1606438" y="6444208"/>
            <a:ext cx="414670" cy="309795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63" t="13857" r="32010" b="35166"/>
          <a:stretch/>
        </p:blipFill>
        <p:spPr>
          <a:xfrm>
            <a:off x="3849461" y="7546930"/>
            <a:ext cx="372140" cy="344613"/>
          </a:xfrm>
          <a:prstGeom prst="rect">
            <a:avLst/>
          </a:prstGeom>
        </p:spPr>
      </p:pic>
      <p:pic>
        <p:nvPicPr>
          <p:cNvPr id="92" name="그림 91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2" t="13301" r="82842" b="43349"/>
          <a:stretch/>
        </p:blipFill>
        <p:spPr>
          <a:xfrm>
            <a:off x="3861048" y="5556337"/>
            <a:ext cx="329610" cy="293050"/>
          </a:xfrm>
          <a:prstGeom prst="rect">
            <a:avLst/>
          </a:prstGeom>
        </p:spPr>
      </p:pic>
      <p:pic>
        <p:nvPicPr>
          <p:cNvPr id="93" name="그림 92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7" t="15922" r="92817" b="45088"/>
          <a:stretch/>
        </p:blipFill>
        <p:spPr>
          <a:xfrm>
            <a:off x="3861048" y="5131155"/>
            <a:ext cx="329609" cy="263579"/>
          </a:xfrm>
          <a:prstGeom prst="rect">
            <a:avLst/>
          </a:prstGeom>
        </p:spPr>
      </p:pic>
      <p:pic>
        <p:nvPicPr>
          <p:cNvPr id="94" name="그림 93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13" t="14873" r="52222" b="42563"/>
          <a:stretch/>
        </p:blipFill>
        <p:spPr>
          <a:xfrm>
            <a:off x="3911212" y="6740923"/>
            <a:ext cx="292490" cy="287733"/>
          </a:xfrm>
          <a:prstGeom prst="rect">
            <a:avLst/>
          </a:prstGeom>
        </p:spPr>
      </p:pic>
      <p:pic>
        <p:nvPicPr>
          <p:cNvPr id="95" name="그림 94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3" t="16815" r="72661" b="45088"/>
          <a:stretch/>
        </p:blipFill>
        <p:spPr>
          <a:xfrm>
            <a:off x="3891228" y="5954233"/>
            <a:ext cx="299430" cy="257540"/>
          </a:xfrm>
          <a:prstGeom prst="rect">
            <a:avLst/>
          </a:prstGeom>
        </p:spPr>
      </p:pic>
      <p:pic>
        <p:nvPicPr>
          <p:cNvPr id="96" name="그림 95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45" t="15922" r="62844" b="33747"/>
          <a:stretch/>
        </p:blipFill>
        <p:spPr>
          <a:xfrm>
            <a:off x="3820223" y="6346094"/>
            <a:ext cx="343652" cy="340243"/>
          </a:xfrm>
          <a:prstGeom prst="rect">
            <a:avLst/>
          </a:prstGeom>
        </p:spPr>
      </p:pic>
      <p:pic>
        <p:nvPicPr>
          <p:cNvPr id="98" name="그림 97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10" t="7759" r="21882" b="45088"/>
          <a:stretch/>
        </p:blipFill>
        <p:spPr>
          <a:xfrm>
            <a:off x="3928585" y="7921477"/>
            <a:ext cx="302306" cy="318760"/>
          </a:xfrm>
          <a:prstGeom prst="rect">
            <a:avLst/>
          </a:prstGeom>
        </p:spPr>
      </p:pic>
      <p:pic>
        <p:nvPicPr>
          <p:cNvPr id="99" name="그림 98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03" t="11053" r="12567" b="44474"/>
          <a:stretch/>
        </p:blipFill>
        <p:spPr>
          <a:xfrm>
            <a:off x="3887058" y="8316416"/>
            <a:ext cx="296947" cy="300649"/>
          </a:xfrm>
          <a:prstGeom prst="rect">
            <a:avLst/>
          </a:prstGeom>
        </p:spPr>
      </p:pic>
      <p:pic>
        <p:nvPicPr>
          <p:cNvPr id="100" name="그림 99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34" t="9825" r="1426" b="42304"/>
          <a:stretch/>
        </p:blipFill>
        <p:spPr>
          <a:xfrm>
            <a:off x="3890940" y="8730817"/>
            <a:ext cx="359426" cy="323617"/>
          </a:xfrm>
          <a:prstGeom prst="rect">
            <a:avLst/>
          </a:prstGeom>
        </p:spPr>
      </p:pic>
      <p:pic>
        <p:nvPicPr>
          <p:cNvPr id="101" name="그림 100" descr="화면 캡처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53" t="10808" r="41985" b="43859"/>
          <a:stretch/>
        </p:blipFill>
        <p:spPr>
          <a:xfrm>
            <a:off x="3891228" y="7165583"/>
            <a:ext cx="340242" cy="306452"/>
          </a:xfrm>
          <a:prstGeom prst="rect">
            <a:avLst/>
          </a:prstGeom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61" r="3211" b="41076"/>
          <a:stretch/>
        </p:blipFill>
        <p:spPr>
          <a:xfrm>
            <a:off x="1307515" y="3758249"/>
            <a:ext cx="321285" cy="381703"/>
          </a:xfrm>
          <a:prstGeom prst="rect">
            <a:avLst/>
          </a:prstGeom>
        </p:spPr>
      </p:pic>
      <p:pic>
        <p:nvPicPr>
          <p:cNvPr id="103" name="그림 102" descr="화면 캡처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1" r="72358" b="42697"/>
          <a:stretch/>
        </p:blipFill>
        <p:spPr>
          <a:xfrm>
            <a:off x="1301961" y="2423349"/>
            <a:ext cx="361508" cy="371202"/>
          </a:xfrm>
          <a:prstGeom prst="rect">
            <a:avLst/>
          </a:prstGeom>
        </p:spPr>
      </p:pic>
      <p:pic>
        <p:nvPicPr>
          <p:cNvPr id="104" name="그림 103" descr="화면 캡처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8" t="11116" r="89431" b="44167"/>
          <a:stretch/>
        </p:blipFill>
        <p:spPr>
          <a:xfrm>
            <a:off x="1340768" y="2051720"/>
            <a:ext cx="361507" cy="289673"/>
          </a:xfrm>
          <a:prstGeom prst="rect">
            <a:avLst/>
          </a:prstGeom>
        </p:spPr>
      </p:pic>
      <p:pic>
        <p:nvPicPr>
          <p:cNvPr id="105" name="그림 104" descr="화면 캡처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37" r="19541" b="42697"/>
          <a:stretch/>
        </p:blipFill>
        <p:spPr>
          <a:xfrm>
            <a:off x="1339413" y="3328784"/>
            <a:ext cx="350875" cy="371202"/>
          </a:xfrm>
          <a:prstGeom prst="rect">
            <a:avLst/>
          </a:prstGeom>
        </p:spPr>
      </p:pic>
      <p:pic>
        <p:nvPicPr>
          <p:cNvPr id="106" name="그림 105" descr="화면 캡처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79" t="2947" r="55285" b="45880"/>
          <a:stretch/>
        </p:blipFill>
        <p:spPr>
          <a:xfrm>
            <a:off x="1268760" y="2872352"/>
            <a:ext cx="360040" cy="331496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2" t="5856" r="3576" b="49680"/>
          <a:stretch/>
        </p:blipFill>
        <p:spPr>
          <a:xfrm rot="5400000">
            <a:off x="3025024" y="3823722"/>
            <a:ext cx="277151" cy="288031"/>
          </a:xfrm>
          <a:prstGeom prst="rect">
            <a:avLst/>
          </a:prstGeom>
        </p:spPr>
      </p:pic>
      <p:pic>
        <p:nvPicPr>
          <p:cNvPr id="107" name="그림 106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8" t="-4556" r="88246" b="43043"/>
          <a:stretch/>
        </p:blipFill>
        <p:spPr>
          <a:xfrm rot="5400000">
            <a:off x="2948071" y="1998897"/>
            <a:ext cx="399891" cy="398477"/>
          </a:xfrm>
          <a:prstGeom prst="rect">
            <a:avLst/>
          </a:prstGeom>
        </p:spPr>
      </p:pic>
      <p:pic>
        <p:nvPicPr>
          <p:cNvPr id="108" name="그림 107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91" t="11972" r="54385" b="44014"/>
          <a:stretch/>
        </p:blipFill>
        <p:spPr>
          <a:xfrm rot="5400000">
            <a:off x="2920508" y="2927789"/>
            <a:ext cx="411016" cy="285118"/>
          </a:xfrm>
          <a:prstGeom prst="rect">
            <a:avLst/>
          </a:prstGeom>
        </p:spPr>
      </p:pic>
      <p:pic>
        <p:nvPicPr>
          <p:cNvPr id="109" name="그림 108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0" t="7487" r="72356" b="47091"/>
          <a:stretch/>
        </p:blipFill>
        <p:spPr>
          <a:xfrm rot="5400000">
            <a:off x="2948784" y="2438595"/>
            <a:ext cx="372169" cy="294241"/>
          </a:xfrm>
          <a:prstGeom prst="rect">
            <a:avLst/>
          </a:prstGeom>
        </p:spPr>
      </p:pic>
      <p:pic>
        <p:nvPicPr>
          <p:cNvPr id="110" name="그림 109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40" r="39059" b="39560"/>
          <a:stretch/>
        </p:blipFill>
        <p:spPr>
          <a:xfrm rot="5400000">
            <a:off x="3015582" y="3255064"/>
            <a:ext cx="306452" cy="391522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885" y="1588035"/>
            <a:ext cx="428685" cy="342948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809" y="1641198"/>
            <a:ext cx="371527" cy="295316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83" y="2045866"/>
            <a:ext cx="381053" cy="314369"/>
          </a:xfrm>
          <a:prstGeom prst="rect">
            <a:avLst/>
          </a:prstGeom>
        </p:spPr>
      </p:pic>
      <p:pic>
        <p:nvPicPr>
          <p:cNvPr id="112" name="그림 111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83" y="2490563"/>
            <a:ext cx="390580" cy="323895"/>
          </a:xfrm>
          <a:prstGeom prst="rect">
            <a:avLst/>
          </a:prstGeom>
        </p:spPr>
      </p:pic>
      <p:pic>
        <p:nvPicPr>
          <p:cNvPr id="113" name="그림 112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756" y="2920631"/>
            <a:ext cx="390580" cy="304843"/>
          </a:xfrm>
          <a:prstGeom prst="rect">
            <a:avLst/>
          </a:prstGeom>
        </p:spPr>
      </p:pic>
      <p:pic>
        <p:nvPicPr>
          <p:cNvPr id="114" name="그림 113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151" y="3357200"/>
            <a:ext cx="304843" cy="314369"/>
          </a:xfrm>
          <a:prstGeom prst="rect">
            <a:avLst/>
          </a:prstGeom>
        </p:spPr>
      </p:pic>
      <p:pic>
        <p:nvPicPr>
          <p:cNvPr id="115" name="그림 114" descr="화면 캡처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046" y="3753148"/>
            <a:ext cx="342948" cy="314369"/>
          </a:xfrm>
          <a:prstGeom prst="rect">
            <a:avLst/>
          </a:prstGeom>
        </p:spPr>
      </p:pic>
      <p:pic>
        <p:nvPicPr>
          <p:cNvPr id="116" name="그림 115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198" y="1592798"/>
            <a:ext cx="362001" cy="333422"/>
          </a:xfrm>
          <a:prstGeom prst="rect">
            <a:avLst/>
          </a:prstGeom>
        </p:spPr>
      </p:pic>
      <p:pic>
        <p:nvPicPr>
          <p:cNvPr id="117" name="그림 116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777" y="2030088"/>
            <a:ext cx="342948" cy="342948"/>
          </a:xfrm>
          <a:prstGeom prst="rect">
            <a:avLst/>
          </a:prstGeom>
        </p:spPr>
      </p:pic>
      <p:pic>
        <p:nvPicPr>
          <p:cNvPr id="118" name="그림 117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9198" y="2448283"/>
            <a:ext cx="371527" cy="314369"/>
          </a:xfrm>
          <a:prstGeom prst="rect">
            <a:avLst/>
          </a:prstGeom>
        </p:spPr>
      </p:pic>
      <p:pic>
        <p:nvPicPr>
          <p:cNvPr id="119" name="그림 118" descr="화면 캡처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014" y="2862367"/>
            <a:ext cx="352474" cy="352474"/>
          </a:xfrm>
          <a:prstGeom prst="rect">
            <a:avLst/>
          </a:prstGeom>
        </p:spPr>
      </p:pic>
      <p:pic>
        <p:nvPicPr>
          <p:cNvPr id="120" name="그림 119" descr="화면 캡처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724" y="3340360"/>
            <a:ext cx="362001" cy="352474"/>
          </a:xfrm>
          <a:prstGeom prst="rect">
            <a:avLst/>
          </a:prstGeom>
        </p:spPr>
      </p:pic>
      <p:pic>
        <p:nvPicPr>
          <p:cNvPr id="121" name="그림 120" descr="화면 캡처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724" y="5131155"/>
            <a:ext cx="342948" cy="323895"/>
          </a:xfrm>
          <a:prstGeom prst="rect">
            <a:avLst/>
          </a:prstGeom>
        </p:spPr>
      </p:pic>
      <p:pic>
        <p:nvPicPr>
          <p:cNvPr id="122" name="그림 121" descr="화면 캡처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671" y="5546091"/>
            <a:ext cx="400106" cy="323895"/>
          </a:xfrm>
          <a:prstGeom prst="rect">
            <a:avLst/>
          </a:prstGeom>
        </p:spPr>
      </p:pic>
      <p:pic>
        <p:nvPicPr>
          <p:cNvPr id="123" name="그림 122" descr="화면 캡처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908" y="5923149"/>
            <a:ext cx="390580" cy="342948"/>
          </a:xfrm>
          <a:prstGeom prst="rect">
            <a:avLst/>
          </a:prstGeom>
        </p:spPr>
      </p:pic>
      <p:pic>
        <p:nvPicPr>
          <p:cNvPr id="124" name="그림 123" descr="화면 캡처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487" y="6360228"/>
            <a:ext cx="352474" cy="304843"/>
          </a:xfrm>
          <a:prstGeom prst="rect">
            <a:avLst/>
          </a:prstGeom>
        </p:spPr>
      </p:pic>
      <p:pic>
        <p:nvPicPr>
          <p:cNvPr id="125" name="그림 124" descr="화면 캡처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619" y="6740923"/>
            <a:ext cx="381053" cy="295316"/>
          </a:xfrm>
          <a:prstGeom prst="rect">
            <a:avLst/>
          </a:prstGeom>
        </p:spPr>
      </p:pic>
      <p:pic>
        <p:nvPicPr>
          <p:cNvPr id="126" name="그림 125" descr="화면 캡처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092" y="7119561"/>
            <a:ext cx="390580" cy="352474"/>
          </a:xfrm>
          <a:prstGeom prst="rect">
            <a:avLst/>
          </a:prstGeom>
        </p:spPr>
      </p:pic>
      <p:pic>
        <p:nvPicPr>
          <p:cNvPr id="127" name="그림 126" descr="화면 캡처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434" y="7546930"/>
            <a:ext cx="390580" cy="323895"/>
          </a:xfrm>
          <a:prstGeom prst="rect">
            <a:avLst/>
          </a:prstGeom>
        </p:spPr>
      </p:pic>
      <p:pic>
        <p:nvPicPr>
          <p:cNvPr id="128" name="그림 127" descr="화면 캡처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324" y="7934389"/>
            <a:ext cx="409632" cy="362001"/>
          </a:xfrm>
          <a:prstGeom prst="rect">
            <a:avLst/>
          </a:prstGeom>
        </p:spPr>
      </p:pic>
      <p:pic>
        <p:nvPicPr>
          <p:cNvPr id="129" name="그림 128" descr="화면 캡처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487" y="8366604"/>
            <a:ext cx="352474" cy="342948"/>
          </a:xfrm>
          <a:prstGeom prst="rect">
            <a:avLst/>
          </a:prstGeom>
        </p:spPr>
      </p:pic>
      <p:pic>
        <p:nvPicPr>
          <p:cNvPr id="130" name="그림 129" descr="화면 캡처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014" y="8761329"/>
            <a:ext cx="352474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09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1052736" y="5940152"/>
            <a:ext cx="5544616" cy="1080120"/>
          </a:xfrm>
          <a:prstGeom prst="rect">
            <a:avLst/>
          </a:prstGeom>
          <a:noFill/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Matte finish, Shine-free  top coat.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Helps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color stay longer. </a:t>
            </a:r>
            <a:endParaRPr lang="en-US" altLang="ko-KR" sz="1000" b="1" dirty="0" smtClean="0">
              <a:solidFill>
                <a:srgbClr val="D295E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Swipe on after applying any nail polishes to add matte-finish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[As a base]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 have rough textured nail, apply the Matte Topcoat as a primer on  dry nails. </a:t>
            </a:r>
            <a:endParaRPr lang="en-US" altLang="ko-K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create a smooth veil for even nail color application. After drying, follow with the polishes. 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4" t="19870" r="75931" b="53290"/>
          <a:stretch>
            <a:fillRect/>
          </a:stretch>
        </p:blipFill>
        <p:spPr bwMode="auto">
          <a:xfrm>
            <a:off x="5949279" y="5940152"/>
            <a:ext cx="57606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83" t="19870" r="3293" b="53290"/>
          <a:stretch>
            <a:fillRect/>
          </a:stretch>
        </p:blipFill>
        <p:spPr bwMode="auto">
          <a:xfrm>
            <a:off x="5949280" y="3923928"/>
            <a:ext cx="5760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ko-K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 Use  Care Products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9240" y="827584"/>
            <a:ext cx="789480" cy="1872208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Peel-off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 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52736" y="755576"/>
            <a:ext cx="5544616" cy="1944216"/>
          </a:xfrm>
          <a:prstGeom prst="rect">
            <a:avLst/>
          </a:prstGeom>
          <a:solidFill>
            <a:schemeClr val="bg1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of glittery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nail polishes are often difficult to remove.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Peel-off Base is amazing base that forms a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layer which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you can peel off at once.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[Application]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to clean and dry nails.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one coat of Peel-off base.   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 it dry, follow with Eco Collection Glitter Nail.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endParaRPr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[Removal]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Starting from the tip, gently peel off as if you peel off a sticker. </a:t>
            </a:r>
          </a:p>
          <a:p>
            <a:pPr>
              <a:lnSpc>
                <a:spcPct val="12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Wipe one more time with the nail remover. 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365104" y="1115616"/>
            <a:ext cx="2148982" cy="720080"/>
            <a:chOff x="1681731" y="3117734"/>
            <a:chExt cx="5591972" cy="1352550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163"/>
            <a:stretch/>
          </p:blipFill>
          <p:spPr>
            <a:xfrm>
              <a:off x="4710148" y="3117734"/>
              <a:ext cx="2563555" cy="135255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2723"/>
            <a:stretch/>
          </p:blipFill>
          <p:spPr>
            <a:xfrm>
              <a:off x="1681731" y="3117734"/>
              <a:ext cx="3028417" cy="1352550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116632" y="2924200"/>
            <a:ext cx="792088" cy="855712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 Dry Multi Coat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52736" y="2935079"/>
            <a:ext cx="5544616" cy="844833"/>
          </a:xfrm>
          <a:prstGeom prst="rect">
            <a:avLst/>
          </a:prstGeom>
          <a:solidFill>
            <a:schemeClr val="bg1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Fast-drying, double-performing base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It can be used as a base or a top coat.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to clean, dry nails.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 it dry then follow with colors.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19240" y="3932312"/>
            <a:ext cx="789480" cy="855712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Cuticle Essential Oil 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52736" y="3932312"/>
            <a:ext cx="5529915" cy="844833"/>
          </a:xfrm>
          <a:prstGeom prst="rect">
            <a:avLst/>
          </a:prstGeom>
          <a:noFill/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Nourishing essential oil keeps cuticles hydrated and healthy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directly to dry cuticles and let it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absorbed naturally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it regularly to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cuticles and nails healthy.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16632" y="4932040"/>
            <a:ext cx="792088" cy="855712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Cuticle Softener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6612" y="5940152"/>
            <a:ext cx="782108" cy="1008112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Matte Topcoat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16632" y="7168367"/>
            <a:ext cx="792088" cy="788009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Shine Pearl Topcoat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52736" y="7164288"/>
            <a:ext cx="5544616" cy="792088"/>
          </a:xfrm>
          <a:prstGeom prst="rect">
            <a:avLst/>
          </a:prstGeom>
          <a:solidFill>
            <a:schemeClr val="bg1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Shimmering top coat that adds elegant and glamorous shimmer to any nail </a:t>
            </a: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colors . 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Helps color stay longer. </a:t>
            </a:r>
            <a:endParaRPr lang="en-US" altLang="ko-KR" sz="1000" b="1" dirty="0" smtClean="0">
              <a:solidFill>
                <a:srgbClr val="D295E3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Swipe on after applying any nail polishes to add  more shimmers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46466" y="8108776"/>
            <a:ext cx="762254" cy="927720"/>
          </a:xfrm>
          <a:prstGeom prst="rect">
            <a:avLst/>
          </a:prstGeom>
          <a:solidFill>
            <a:srgbClr val="C197C5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Tone Changer Hardener</a:t>
            </a:r>
            <a:endParaRPr lang="ko-KR" alt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52736" y="8108776"/>
            <a:ext cx="5556239" cy="927720"/>
          </a:xfrm>
          <a:prstGeom prst="rect">
            <a:avLst/>
          </a:prstGeom>
          <a:solidFill>
            <a:schemeClr val="bg1"/>
          </a:solidFill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Nail Strengthener while giving nails the naturally-healthy look.  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use it alone or as a base for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nail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polishes. </a:t>
            </a:r>
            <a:endParaRPr lang="en-US" altLang="ko-K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to clean and dry nails. 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 it dry and follow with colors. 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66" t="19028" r="47188" b="54132"/>
          <a:stretch>
            <a:fillRect/>
          </a:stretch>
        </p:blipFill>
        <p:spPr bwMode="auto">
          <a:xfrm>
            <a:off x="6093296" y="8223834"/>
            <a:ext cx="432048" cy="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8" t="19870" r="61366" b="53290"/>
          <a:stretch>
            <a:fillRect/>
          </a:stretch>
        </p:blipFill>
        <p:spPr bwMode="auto">
          <a:xfrm>
            <a:off x="6165304" y="7164288"/>
            <a:ext cx="432048" cy="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2" t="60130" r="75664" b="15267"/>
          <a:stretch>
            <a:fillRect/>
          </a:stretch>
        </p:blipFill>
        <p:spPr bwMode="auto">
          <a:xfrm>
            <a:off x="5949280" y="1907704"/>
            <a:ext cx="52369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22" t="19870" r="32632" b="53290"/>
          <a:stretch>
            <a:fillRect/>
          </a:stretch>
        </p:blipFill>
        <p:spPr bwMode="auto">
          <a:xfrm>
            <a:off x="6021288" y="2987824"/>
            <a:ext cx="432048" cy="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97" t="19870" r="17963" b="53290"/>
          <a:stretch>
            <a:fillRect/>
          </a:stretch>
        </p:blipFill>
        <p:spPr bwMode="auto">
          <a:xfrm>
            <a:off x="6021288" y="4932040"/>
            <a:ext cx="4594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1052736" y="4942919"/>
            <a:ext cx="5529915" cy="844833"/>
          </a:xfrm>
          <a:prstGeom prst="rect">
            <a:avLst/>
          </a:prstGeom>
          <a:noFill/>
          <a:ln>
            <a:solidFill>
              <a:srgbClr val="C19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D295E3"/>
                </a:solidFill>
                <a:latin typeface="Arial" pitchFamily="34" charset="0"/>
                <a:cs typeface="Arial" pitchFamily="34" charset="0"/>
              </a:rPr>
              <a:t>Softens dry cuticles, making them  easier to be removed.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 the softener around the nail contour</a:t>
            </a:r>
          </a:p>
          <a:p>
            <a:pPr marL="228600" indent="-228600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 it soften for a minute, then  gently push  and cut the cuticle with </a:t>
            </a:r>
            <a:endParaRPr lang="en-US" altLang="ko-KR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pusher and  a nipper.  </a:t>
            </a:r>
          </a:p>
        </p:txBody>
      </p:sp>
    </p:spTree>
    <p:extLst>
      <p:ext uri="{BB962C8B-B14F-4D97-AF65-F5344CB8AC3E}">
        <p14:creationId xmlns:p14="http://schemas.microsoft.com/office/powerpoint/2010/main" xmlns="" val="153259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2181" y="755576"/>
            <a:ext cx="2712764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LED Application Ideas</a:t>
            </a:r>
            <a:endParaRPr lang="ko-KR" alt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8" y="1360749"/>
            <a:ext cx="1728192" cy="7572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44" y="2364198"/>
            <a:ext cx="1800200" cy="670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2117977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Under LED lights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1094093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Under natural lights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18"/>
          <a:stretch/>
        </p:blipFill>
        <p:spPr>
          <a:xfrm>
            <a:off x="2508940" y="2428347"/>
            <a:ext cx="1549035" cy="8475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9" r="10565"/>
          <a:stretch/>
        </p:blipFill>
        <p:spPr>
          <a:xfrm>
            <a:off x="2508940" y="1382378"/>
            <a:ext cx="1549035" cy="839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9211" y="109087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Under natural lights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6920" y="216320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Under LED lights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2603" y="3390731"/>
            <a:ext cx="2880320" cy="3940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GLITTER Nail Application Ideas</a:t>
            </a:r>
            <a:endParaRPr lang="ko-KR" alt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20367" y="7695811"/>
            <a:ext cx="678164" cy="619195"/>
          </a:xfrm>
          <a:prstGeom prst="rect">
            <a:avLst/>
          </a:prstGeom>
          <a:solidFill>
            <a:srgbClr val="CC66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ko-KR" altLang="en-US" sz="1100" b="1" dirty="0" smtClean="0">
              <a:solidFill>
                <a:srgbClr val="F8D99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9" t="46792" r="61815" b="22193"/>
          <a:stretch/>
        </p:blipFill>
        <p:spPr>
          <a:xfrm>
            <a:off x="885366" y="7695811"/>
            <a:ext cx="700015" cy="619195"/>
          </a:xfrm>
          <a:prstGeom prst="rect">
            <a:avLst/>
          </a:prstGeom>
          <a:ln w="1905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-27384" y="8360286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[JELLY]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07 Windy Purple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540" y="8360286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[GLITTER]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07 Soft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Purple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47869" y="1020884"/>
            <a:ext cx="1368152" cy="213368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1345" y="3750283"/>
            <a:ext cx="1152130" cy="164343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1788503" y="3986861"/>
            <a:ext cx="5025065" cy="1170279"/>
            <a:chOff x="3964901" y="1166170"/>
            <a:chExt cx="11018177" cy="3731529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32201" y="1166170"/>
              <a:ext cx="2255659" cy="3702337"/>
            </a:xfrm>
            <a:prstGeom prst="rect">
              <a:avLst/>
            </a:prstGeom>
          </p:spPr>
        </p:pic>
        <p:grpSp>
          <p:nvGrpSpPr>
            <p:cNvPr id="20" name="그룹 19"/>
            <p:cNvGrpSpPr/>
            <p:nvPr/>
          </p:nvGrpSpPr>
          <p:grpSpPr>
            <a:xfrm>
              <a:off x="10706259" y="1169546"/>
              <a:ext cx="4276819" cy="3718011"/>
              <a:chOff x="9093919" y="20552"/>
              <a:chExt cx="4083652" cy="2167799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103769" y="20552"/>
                <a:ext cx="2073802" cy="2167799"/>
              </a:xfrm>
              <a:prstGeom prst="rect">
                <a:avLst/>
              </a:prstGeom>
            </p:spPr>
          </p:pic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093919" y="28575"/>
                <a:ext cx="2038554" cy="2150175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4901" y="1184318"/>
              <a:ext cx="2212200" cy="3690257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7101" y="1187711"/>
              <a:ext cx="2255100" cy="3709988"/>
            </a:xfrm>
            <a:prstGeom prst="rect">
              <a:avLst/>
            </a:prstGeom>
          </p:spPr>
        </p:pic>
      </p:grpSp>
      <p:sp>
        <p:nvSpPr>
          <p:cNvPr id="25" name="직사각형 24"/>
          <p:cNvSpPr/>
          <p:nvPr/>
        </p:nvSpPr>
        <p:spPr>
          <a:xfrm>
            <a:off x="212181" y="5292080"/>
            <a:ext cx="2872761" cy="3390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PRISM </a:t>
            </a:r>
            <a:r>
              <a:rPr lang="en-US" altLang="ko-KR" sz="1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Nail Application Ideas</a:t>
            </a:r>
            <a:endParaRPr lang="ko-KR" alt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488" y="5813740"/>
            <a:ext cx="1355667" cy="78476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33" y="5820122"/>
            <a:ext cx="1155678" cy="73853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026" y="5813151"/>
            <a:ext cx="1546305" cy="79868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942" y="5796136"/>
            <a:ext cx="1552338" cy="828790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193011" y="6780945"/>
            <a:ext cx="2872761" cy="3113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10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Great Matching Colors</a:t>
            </a:r>
            <a:endParaRPr lang="ko-KR" altLang="en-US" sz="1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846245" y="7811626"/>
            <a:ext cx="754863" cy="588942"/>
          </a:xfrm>
          <a:prstGeom prst="rect">
            <a:avLst/>
          </a:prstGeom>
          <a:solidFill>
            <a:srgbClr val="24559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6" t="68400" r="39267" b="23249"/>
          <a:stretch/>
        </p:blipFill>
        <p:spPr>
          <a:xfrm rot="16200000">
            <a:off x="2808451" y="7724927"/>
            <a:ext cx="598621" cy="78291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47865" y="8460975"/>
            <a:ext cx="97366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[JELLY]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21 Deep Blue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9351" y="8416434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[LED]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06 LED Blue Sherbet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808599" y="7710937"/>
            <a:ext cx="1531796" cy="588942"/>
            <a:chOff x="5110589" y="5669334"/>
            <a:chExt cx="2053699" cy="779166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294" b="5348"/>
            <a:stretch/>
          </p:blipFill>
          <p:spPr>
            <a:xfrm>
              <a:off x="6159749" y="5687981"/>
              <a:ext cx="1004539" cy="760519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350" t="50726" r="20370" b="33867"/>
            <a:stretch>
              <a:fillRect/>
            </a:stretch>
          </p:blipFill>
          <p:spPr bwMode="auto">
            <a:xfrm>
              <a:off x="5110589" y="5669334"/>
              <a:ext cx="1009403" cy="75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3744751" y="8316416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[CARE]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Shine Pearl Top Coat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40004" y="8321645"/>
            <a:ext cx="973665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[GLITTER]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01 Aurora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525163" y="7735319"/>
            <a:ext cx="648153" cy="55948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6" t="49991" r="65053" b="41052"/>
          <a:stretch>
            <a:fillRect/>
          </a:stretch>
        </p:blipFill>
        <p:spPr bwMode="auto">
          <a:xfrm rot="16200000">
            <a:off x="6224137" y="7670404"/>
            <a:ext cx="573575" cy="67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362406" y="8345660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[JELLY]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22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Cloud Gray 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24091" y="8371383"/>
            <a:ext cx="97366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[PRISM]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04 Prism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Silver</a:t>
            </a:r>
            <a:endParaRPr lang="ko-KR" alt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9876" y="7329209"/>
            <a:ext cx="1224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Trendy Orchid </a:t>
            </a:r>
            <a:endParaRPr lang="ko-KR" alt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5440" y="7238393"/>
            <a:ext cx="1547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Cool blue in day, Sexy glowing blue at night</a:t>
            </a:r>
            <a:endParaRPr lang="ko-KR" alt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1827" y="7238393"/>
            <a:ext cx="122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Subtle elegant romance</a:t>
            </a:r>
            <a:endParaRPr lang="ko-KR" alt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38016" y="7238393"/>
            <a:ext cx="1224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Modern Chic Gray</a:t>
            </a:r>
            <a:endParaRPr lang="ko-KR" altLang="en-US" sz="1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 Ideas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0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1012</Words>
  <Application>Microsoft Office PowerPoint</Application>
  <PresentationFormat>화면 슬라이드 쇼(4:3)</PresentationFormat>
  <Paragraphs>229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백세현</cp:lastModifiedBy>
  <cp:revision>92</cp:revision>
  <dcterms:created xsi:type="dcterms:W3CDTF">2014-03-31T03:22:03Z</dcterms:created>
  <dcterms:modified xsi:type="dcterms:W3CDTF">2014-04-15T05:25:17Z</dcterms:modified>
</cp:coreProperties>
</file>